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220C-36F0-4895-98BA-DCD27DB617E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EE-09FE-4636-A531-3A03411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4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220C-36F0-4895-98BA-DCD27DB617E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EE-09FE-4636-A531-3A03411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0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220C-36F0-4895-98BA-DCD27DB617E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EE-09FE-4636-A531-3A03411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3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220C-36F0-4895-98BA-DCD27DB617E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EE-09FE-4636-A531-3A03411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1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220C-36F0-4895-98BA-DCD27DB617E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EE-09FE-4636-A531-3A03411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5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220C-36F0-4895-98BA-DCD27DB617E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EE-09FE-4636-A531-3A03411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5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220C-36F0-4895-98BA-DCD27DB617E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EE-09FE-4636-A531-3A03411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6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220C-36F0-4895-98BA-DCD27DB617E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EE-09FE-4636-A531-3A03411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4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220C-36F0-4895-98BA-DCD27DB617E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EE-09FE-4636-A531-3A03411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3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220C-36F0-4895-98BA-DCD27DB617E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EE-09FE-4636-A531-3A03411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5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220C-36F0-4895-98BA-DCD27DB617E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A66EE-09FE-4636-A531-3A03411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7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7220C-36F0-4895-98BA-DCD27DB617E4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A66EE-09FE-4636-A531-3A03411A3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6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152400" y="376535"/>
            <a:ext cx="8757741" cy="6176665"/>
            <a:chOff x="152400" y="376535"/>
            <a:chExt cx="8757741" cy="6176665"/>
          </a:xfrm>
        </p:grpSpPr>
        <p:sp>
          <p:nvSpPr>
            <p:cNvPr id="74" name="TextBox 73"/>
            <p:cNvSpPr txBox="1"/>
            <p:nvPr/>
          </p:nvSpPr>
          <p:spPr>
            <a:xfrm>
              <a:off x="305423" y="376535"/>
              <a:ext cx="3352800" cy="46166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/>
                <a:t>Science and Data Quality Committee:	                                       </a:t>
              </a:r>
              <a:r>
                <a:rPr lang="en-US" sz="800" dirty="0" smtClean="0"/>
                <a:t>John </a:t>
              </a:r>
              <a:r>
                <a:rPr lang="en-US" sz="800" dirty="0" smtClean="0"/>
                <a:t>Lewis</a:t>
              </a:r>
            </a:p>
            <a:p>
              <a:pPr algn="r"/>
              <a:r>
                <a:rPr lang="en-US" sz="800" dirty="0" smtClean="0"/>
                <a:t>Bryan </a:t>
              </a:r>
              <a:r>
                <a:rPr lang="en-US" sz="800" dirty="0" smtClean="0"/>
                <a:t>Donnelly</a:t>
              </a:r>
            </a:p>
            <a:p>
              <a:pPr algn="r"/>
              <a:r>
                <a:rPr lang="en-US" sz="800" dirty="0" smtClean="0"/>
                <a:t>Adrian </a:t>
              </a:r>
              <a:r>
                <a:rPr lang="en-US" sz="800" dirty="0" err="1" smtClean="0"/>
                <a:t>Fairey</a:t>
              </a:r>
              <a:r>
                <a:rPr lang="en-US" sz="800" dirty="0" smtClean="0"/>
                <a:t>, Ad Hoc Biostatistician</a:t>
              </a:r>
              <a:endParaRPr lang="en-US" sz="800" dirty="0" smtClean="0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152400" y="381000"/>
              <a:ext cx="8757741" cy="6172200"/>
              <a:chOff x="152400" y="-13901"/>
              <a:chExt cx="8757741" cy="6172200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52400" y="-13901"/>
                <a:ext cx="8757741" cy="6172200"/>
                <a:chOff x="234950" y="-13901"/>
                <a:chExt cx="8757741" cy="6172200"/>
              </a:xfrm>
            </p:grpSpPr>
            <p:grpSp>
              <p:nvGrpSpPr>
                <p:cNvPr id="5" name="Group 4"/>
                <p:cNvGrpSpPr/>
                <p:nvPr/>
              </p:nvGrpSpPr>
              <p:grpSpPr>
                <a:xfrm>
                  <a:off x="234950" y="-13901"/>
                  <a:ext cx="8757741" cy="6172200"/>
                  <a:chOff x="234950" y="-13901"/>
                  <a:chExt cx="8757741" cy="6172200"/>
                </a:xfrm>
              </p:grpSpPr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4197350" y="219561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Executive Committee</a:t>
                    </a:r>
                    <a:endParaRPr lang="en-US" sz="900" dirty="0"/>
                  </a:p>
                </p:txBody>
              </p:sp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3124200" y="762000"/>
                    <a:ext cx="10160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Chair</a:t>
                    </a:r>
                  </a:p>
                  <a:p>
                    <a:pPr algn="ctr"/>
                    <a:r>
                      <a:rPr lang="en-US" sz="900" dirty="0" smtClean="0"/>
                      <a:t>John Lewis</a:t>
                    </a:r>
                    <a:endParaRPr lang="en-US" sz="900" dirty="0"/>
                  </a:p>
                </p:txBody>
              </p:sp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5105400" y="762000"/>
                    <a:ext cx="10160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Co-Chair</a:t>
                    </a:r>
                  </a:p>
                  <a:p>
                    <a:pPr algn="ctr"/>
                    <a:r>
                      <a:rPr lang="en-US" sz="900" dirty="0" smtClean="0"/>
                      <a:t>Bryan Donnelly</a:t>
                    </a:r>
                    <a:endParaRPr lang="en-US" sz="900" dirty="0"/>
                  </a:p>
                </p:txBody>
              </p: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4133850" y="1219200"/>
                    <a:ext cx="9906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Director </a:t>
                    </a:r>
                  </a:p>
                  <a:p>
                    <a:pPr algn="ctr"/>
                    <a:r>
                      <a:rPr lang="en-US" sz="900" dirty="0" smtClean="0"/>
                      <a:t>Catalina Vasquez</a:t>
                    </a:r>
                    <a:endParaRPr lang="en-US" sz="900" dirty="0"/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234950" y="2044008"/>
                    <a:ext cx="84455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Translational Scientists</a:t>
                    </a:r>
                  </a:p>
                </p:txBody>
              </p: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5211636" y="3516868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Jack </a:t>
                    </a:r>
                    <a:r>
                      <a:rPr lang="en-US" sz="900" dirty="0" err="1" smtClean="0"/>
                      <a:t>Tuszynski</a:t>
                    </a:r>
                    <a:endParaRPr lang="en-US" sz="900" dirty="0"/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234950" y="3212068"/>
                    <a:ext cx="838200" cy="2308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Frank </a:t>
                    </a:r>
                    <a:r>
                      <a:rPr lang="en-US" sz="900" dirty="0" err="1" smtClean="0"/>
                      <a:t>Wuest</a:t>
                    </a:r>
                    <a:endParaRPr lang="en-US" sz="900" dirty="0"/>
                  </a:p>
                </p:txBody>
              </p:sp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241300" y="3516868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Morley </a:t>
                    </a:r>
                    <a:r>
                      <a:rPr lang="en-US" sz="900" dirty="0" err="1" smtClean="0"/>
                      <a:t>Hollenberg</a:t>
                    </a:r>
                    <a:endParaRPr lang="en-US" sz="900" dirty="0"/>
                  </a:p>
                </p:txBody>
              </p:sp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234950" y="2907268"/>
                    <a:ext cx="838200" cy="2308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Hans Vogel</a:t>
                    </a:r>
                    <a:endParaRPr lang="en-US" sz="900" dirty="0"/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234950" y="2602468"/>
                    <a:ext cx="838200" cy="2308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John Lewis</a:t>
                    </a:r>
                    <a:endParaRPr lang="en-US" sz="900" dirty="0"/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241300" y="3974068"/>
                    <a:ext cx="838200" cy="2308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err="1" smtClean="0"/>
                      <a:t>Gane</a:t>
                    </a:r>
                    <a:r>
                      <a:rPr lang="en-US" sz="900" dirty="0" smtClean="0"/>
                      <a:t> Wong</a:t>
                    </a:r>
                    <a:endParaRPr lang="en-US" sz="900" dirty="0"/>
                  </a:p>
                </p:txBody>
              </p:sp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2254250" y="2044008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Medical Oncologists</a:t>
                    </a:r>
                    <a:endParaRPr lang="en-US" sz="900" dirty="0"/>
                  </a:p>
                </p:txBody>
              </p:sp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2254250" y="2602468"/>
                    <a:ext cx="838200" cy="2308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Peter </a:t>
                    </a:r>
                    <a:r>
                      <a:rPr lang="en-US" sz="900" dirty="0" err="1" smtClean="0"/>
                      <a:t>Venner</a:t>
                    </a:r>
                    <a:endParaRPr lang="en-US" sz="900" dirty="0"/>
                  </a:p>
                </p:txBody>
              </p: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2254250" y="2942276"/>
                    <a:ext cx="838200" cy="2308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Dean </a:t>
                    </a:r>
                    <a:r>
                      <a:rPr lang="en-US" sz="900" dirty="0" err="1" smtClean="0"/>
                      <a:t>Ruether</a:t>
                    </a:r>
                    <a:endParaRPr lang="en-US" sz="900" dirty="0"/>
                  </a:p>
                </p:txBody>
              </p: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2254250" y="3286036"/>
                    <a:ext cx="838200" cy="2308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Scott North</a:t>
                    </a:r>
                    <a:endParaRPr lang="en-US" sz="900" dirty="0"/>
                  </a:p>
                </p:txBody>
              </p:sp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1244600" y="2602468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Bryan Donnelly</a:t>
                    </a:r>
                    <a:endParaRPr lang="en-US" sz="900" dirty="0"/>
                  </a:p>
                </p:txBody>
              </p: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1244600" y="3052116"/>
                    <a:ext cx="838200" cy="2308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Adrian Fairey</a:t>
                    </a:r>
                    <a:endParaRPr lang="en-US" sz="900" dirty="0"/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1244600" y="3378452"/>
                    <a:ext cx="838200" cy="2308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Ron Moore</a:t>
                    </a:r>
                    <a:endParaRPr lang="en-US" sz="900" dirty="0"/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1238250" y="3702566"/>
                    <a:ext cx="838200" cy="2308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Eric Hyndman</a:t>
                    </a:r>
                    <a:endParaRPr lang="en-US" sz="900" dirty="0"/>
                  </a:p>
                </p:txBody>
              </p: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3244850" y="2602468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err="1" smtClean="0"/>
                      <a:t>Nawaid</a:t>
                    </a:r>
                    <a:r>
                      <a:rPr lang="en-US" sz="900" dirty="0" smtClean="0"/>
                      <a:t> </a:t>
                    </a:r>
                    <a:r>
                      <a:rPr lang="en-US" sz="900" dirty="0" err="1" smtClean="0"/>
                      <a:t>Usmani</a:t>
                    </a:r>
                    <a:endParaRPr lang="en-US" sz="900" dirty="0"/>
                  </a:p>
                </p:txBody>
              </p:sp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1250950" y="2035256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Urologists</a:t>
                    </a:r>
                  </a:p>
                  <a:p>
                    <a:pPr algn="ctr"/>
                    <a:endParaRPr lang="en-US" sz="900" dirty="0"/>
                  </a:p>
                </p:txBody>
              </p:sp>
              <p:sp>
                <p:nvSpPr>
                  <p:cNvPr id="30" name="TextBox 29"/>
                  <p:cNvSpPr txBox="1"/>
                  <p:nvPr/>
                </p:nvSpPr>
                <p:spPr>
                  <a:xfrm>
                    <a:off x="3244850" y="2039204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Radiation Oncologists</a:t>
                    </a:r>
                    <a:endParaRPr lang="en-US" sz="900" dirty="0"/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1238250" y="4033710"/>
                    <a:ext cx="838200" cy="2308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Gerald Todd</a:t>
                    </a:r>
                    <a:endParaRPr lang="en-US" sz="900" dirty="0"/>
                  </a:p>
                </p:txBody>
              </p:sp>
              <p:sp>
                <p:nvSpPr>
                  <p:cNvPr id="32" name="TextBox 31"/>
                  <p:cNvSpPr txBox="1"/>
                  <p:nvPr/>
                </p:nvSpPr>
                <p:spPr>
                  <a:xfrm>
                    <a:off x="1238250" y="4355068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Michael </a:t>
                    </a:r>
                    <a:r>
                      <a:rPr lang="en-US" sz="900" dirty="0" err="1" smtClean="0"/>
                      <a:t>Chetner</a:t>
                    </a:r>
                    <a:endParaRPr lang="en-US" sz="900" dirty="0"/>
                  </a:p>
                </p:txBody>
              </p: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3244850" y="3073568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Matthew Parliament</a:t>
                    </a:r>
                    <a:endParaRPr lang="en-US" sz="900" dirty="0"/>
                  </a:p>
                </p:txBody>
              </p:sp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3244850" y="3502194"/>
                    <a:ext cx="838200" cy="2308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Jackson Wu</a:t>
                    </a:r>
                    <a:endParaRPr lang="en-US" sz="900" dirty="0"/>
                  </a:p>
                </p:txBody>
              </p:sp>
              <p:sp>
                <p:nvSpPr>
                  <p:cNvPr id="35" name="TextBox 34"/>
                  <p:cNvSpPr txBox="1"/>
                  <p:nvPr/>
                </p:nvSpPr>
                <p:spPr>
                  <a:xfrm>
                    <a:off x="4241800" y="2907268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Michael </a:t>
                    </a:r>
                    <a:r>
                      <a:rPr lang="en-US" sz="900" dirty="0" err="1" smtClean="0"/>
                      <a:t>Mengel</a:t>
                    </a:r>
                    <a:endParaRPr lang="en-US" sz="900" dirty="0"/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6178550" y="2589856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Karen </a:t>
                    </a:r>
                    <a:r>
                      <a:rPr lang="en-US" sz="900" dirty="0" err="1" smtClean="0"/>
                      <a:t>Kopciuk</a:t>
                    </a:r>
                    <a:endParaRPr lang="en-US" sz="900" dirty="0"/>
                  </a:p>
                </p:txBody>
              </p:sp>
              <p:sp>
                <p:nvSpPr>
                  <p:cNvPr id="37" name="TextBox 36"/>
                  <p:cNvSpPr txBox="1"/>
                  <p:nvPr/>
                </p:nvSpPr>
                <p:spPr>
                  <a:xfrm>
                    <a:off x="4235450" y="2039204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Pathologists</a:t>
                    </a:r>
                  </a:p>
                  <a:p>
                    <a:pPr algn="ctr"/>
                    <a:endParaRPr lang="en-US" sz="900" dirty="0"/>
                  </a:p>
                </p:txBody>
              </p:sp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5187950" y="2042722"/>
                    <a:ext cx="8636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Bioinformatics</a:t>
                    </a:r>
                  </a:p>
                  <a:p>
                    <a:pPr algn="ctr"/>
                    <a:endParaRPr lang="en-US" sz="900" dirty="0"/>
                  </a:p>
                </p:txBody>
              </p:sp>
              <p:sp>
                <p:nvSpPr>
                  <p:cNvPr id="39" name="TextBox 38"/>
                  <p:cNvSpPr txBox="1"/>
                  <p:nvPr/>
                </p:nvSpPr>
                <p:spPr>
                  <a:xfrm>
                    <a:off x="6178550" y="2043922"/>
                    <a:ext cx="838200" cy="338554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>
                      <a:spcBef>
                        <a:spcPts val="600"/>
                      </a:spcBef>
                    </a:pPr>
                    <a:r>
                      <a:rPr lang="en-US" sz="800" dirty="0" smtClean="0"/>
                      <a:t>Biostatistics &amp; methodology</a:t>
                    </a:r>
                    <a:endParaRPr lang="en-US" sz="800" dirty="0"/>
                  </a:p>
                </p:txBody>
              </p: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7156450" y="2042722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Bio-Repository</a:t>
                    </a:r>
                    <a:endParaRPr lang="en-US" sz="900" dirty="0"/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4241800" y="3350396"/>
                    <a:ext cx="838200" cy="2308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err="1" smtClean="0"/>
                      <a:t>Tarek</a:t>
                    </a:r>
                    <a:r>
                      <a:rPr lang="en-US" sz="900" dirty="0" smtClean="0"/>
                      <a:t> </a:t>
                    </a:r>
                    <a:r>
                      <a:rPr lang="en-US" sz="900" dirty="0" err="1" smtClean="0"/>
                      <a:t>Bismar</a:t>
                    </a:r>
                    <a:endParaRPr lang="en-US" sz="900" dirty="0"/>
                  </a:p>
                </p:txBody>
              </p: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5213350" y="2602468"/>
                    <a:ext cx="838200" cy="2308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err="1" smtClean="0"/>
                      <a:t>Reda</a:t>
                    </a:r>
                    <a:r>
                      <a:rPr lang="en-US" sz="900" dirty="0" smtClean="0"/>
                      <a:t> </a:t>
                    </a:r>
                    <a:r>
                      <a:rPr lang="en-US" sz="900" dirty="0" err="1" smtClean="0"/>
                      <a:t>Alhajj</a:t>
                    </a:r>
                    <a:endParaRPr lang="en-US" sz="900" dirty="0"/>
                  </a:p>
                </p:txBody>
              </p: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4235450" y="2602468"/>
                    <a:ext cx="838200" cy="2308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err="1" smtClean="0"/>
                      <a:t>Kiril</a:t>
                    </a:r>
                    <a:r>
                      <a:rPr lang="en-US" sz="900" dirty="0" smtClean="0"/>
                      <a:t> </a:t>
                    </a:r>
                    <a:r>
                      <a:rPr lang="en-US" sz="900" dirty="0" err="1" smtClean="0"/>
                      <a:t>Trpkov</a:t>
                    </a:r>
                    <a:endParaRPr lang="en-US" sz="900" dirty="0"/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7156450" y="2589856"/>
                    <a:ext cx="838200" cy="2308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ACRB</a:t>
                    </a:r>
                    <a:endParaRPr lang="en-US" sz="900" dirty="0"/>
                  </a:p>
                </p:txBody>
              </p:sp>
              <p:sp>
                <p:nvSpPr>
                  <p:cNvPr id="45" name="TextBox 44"/>
                  <p:cNvSpPr txBox="1"/>
                  <p:nvPr/>
                </p:nvSpPr>
                <p:spPr>
                  <a:xfrm>
                    <a:off x="7162800" y="2936867"/>
                    <a:ext cx="838200" cy="2308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Tim </a:t>
                    </a:r>
                    <a:r>
                      <a:rPr lang="en-US" sz="900" dirty="0" err="1" smtClean="0"/>
                      <a:t>Trischuk</a:t>
                    </a:r>
                    <a:endParaRPr lang="en-US" sz="900" dirty="0"/>
                  </a:p>
                </p:txBody>
              </p:sp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8153400" y="2589856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Trafford Crump</a:t>
                    </a:r>
                    <a:endParaRPr lang="en-US" sz="900" dirty="0"/>
                  </a:p>
                </p:txBody>
              </p:sp>
              <p:sp>
                <p:nvSpPr>
                  <p:cNvPr id="47" name="TextBox 46"/>
                  <p:cNvSpPr txBox="1"/>
                  <p:nvPr/>
                </p:nvSpPr>
                <p:spPr>
                  <a:xfrm>
                    <a:off x="5486400" y="-13901"/>
                    <a:ext cx="3352800" cy="461665"/>
                  </a:xfrm>
                  <a:prstGeom prst="rect">
                    <a:avLst/>
                  </a:prstGeom>
                </p:spPr>
                <p:style>
                  <a:lnRef idx="1">
                    <a:schemeClr val="accent6"/>
                  </a:lnRef>
                  <a:fillRef idx="2">
                    <a:schemeClr val="accent6"/>
                  </a:fillRef>
                  <a:effectRef idx="1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800" b="1" dirty="0" smtClean="0"/>
                      <a:t>Executive Committee:	                          </a:t>
                    </a:r>
                    <a:r>
                      <a:rPr lang="en-US" sz="800" dirty="0" smtClean="0"/>
                      <a:t>Chair</a:t>
                    </a:r>
                    <a:r>
                      <a:rPr lang="en-US" sz="800" dirty="0" smtClean="0"/>
                      <a:t>: John Lewis</a:t>
                    </a:r>
                  </a:p>
                  <a:p>
                    <a:pPr algn="r"/>
                    <a:r>
                      <a:rPr lang="en-US" sz="800" dirty="0" smtClean="0"/>
                      <a:t>Co-Chair: Bryan Donnelly</a:t>
                    </a:r>
                  </a:p>
                  <a:p>
                    <a:pPr algn="r"/>
                    <a:r>
                      <a:rPr lang="en-US" sz="800" dirty="0" smtClean="0"/>
                      <a:t>Adrian Fairey, Hans Vogel, </a:t>
                    </a:r>
                    <a:r>
                      <a:rPr lang="en-US" sz="800" dirty="0" err="1"/>
                      <a:t>Tarek</a:t>
                    </a:r>
                    <a:r>
                      <a:rPr lang="en-US" sz="800" dirty="0"/>
                      <a:t> </a:t>
                    </a:r>
                    <a:r>
                      <a:rPr lang="en-US" sz="800" dirty="0" err="1"/>
                      <a:t>Bismar</a:t>
                    </a:r>
                    <a:r>
                      <a:rPr lang="en-US" sz="800" dirty="0"/>
                      <a:t> </a:t>
                    </a:r>
                    <a:r>
                      <a:rPr lang="en-US" sz="800" dirty="0" smtClean="0"/>
                      <a:t>, Catalina Vasquez</a:t>
                    </a:r>
                  </a:p>
                </p:txBody>
              </p:sp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8153400" y="2043922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PCa Registry</a:t>
                    </a:r>
                  </a:p>
                  <a:p>
                    <a:pPr algn="ctr"/>
                    <a:endParaRPr lang="en-US" sz="900" dirty="0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5213350" y="3048000"/>
                    <a:ext cx="863600" cy="338554"/>
                  </a:xfrm>
                  <a:prstGeom prst="rect">
                    <a:avLst/>
                  </a:prstGeom>
                </p:spPr>
                <p:style>
                  <a:lnRef idx="1">
                    <a:schemeClr val="accent3"/>
                  </a:lnRef>
                  <a:fillRef idx="3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800" dirty="0" smtClean="0"/>
                      <a:t>Computational Biology</a:t>
                    </a:r>
                    <a:endParaRPr lang="en-US" sz="800" dirty="0"/>
                  </a:p>
                </p:txBody>
              </p:sp>
              <p:sp>
                <p:nvSpPr>
                  <p:cNvPr id="50" name="TextBox 49"/>
                  <p:cNvSpPr txBox="1"/>
                  <p:nvPr/>
                </p:nvSpPr>
                <p:spPr>
                  <a:xfrm>
                    <a:off x="3435350" y="5650468"/>
                    <a:ext cx="2641600" cy="507831"/>
                  </a:xfrm>
                  <a:prstGeom prst="rect">
                    <a:avLst/>
                  </a:prstGeom>
                </p:spPr>
                <p:style>
                  <a:lnRef idx="1">
                    <a:schemeClr val="accent4"/>
                  </a:lnRef>
                  <a:fillRef idx="2">
                    <a:schemeClr val="accent4"/>
                  </a:fillRef>
                  <a:effectRef idx="1">
                    <a:schemeClr val="accent4"/>
                  </a:effectRef>
                  <a:fontRef idx="minor">
                    <a:schemeClr val="dk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Research </a:t>
                    </a:r>
                    <a:r>
                      <a:rPr lang="en-US" sz="900" dirty="0" smtClean="0"/>
                      <a:t>Associated, Post-Doctoral Fellows, Clinical Fellows, </a:t>
                    </a:r>
                    <a:r>
                      <a:rPr lang="en-US" sz="900" dirty="0" smtClean="0"/>
                      <a:t>Trainees</a:t>
                    </a:r>
                    <a:endParaRPr lang="en-US" sz="900" dirty="0" smtClean="0"/>
                  </a:p>
                  <a:p>
                    <a:pPr algn="ctr"/>
                    <a:endParaRPr lang="en-US" sz="900" dirty="0"/>
                  </a:p>
                </p:txBody>
              </p: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6178550" y="3042156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Lorraine Shack</a:t>
                    </a:r>
                    <a:endParaRPr lang="en-US" sz="900" dirty="0"/>
                  </a:p>
                </p:txBody>
              </p:sp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6178550" y="3933398"/>
                    <a:ext cx="838200" cy="2308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err="1" smtClean="0"/>
                      <a:t>Sunita</a:t>
                    </a:r>
                    <a:r>
                      <a:rPr lang="en-US" sz="900" dirty="0" smtClean="0"/>
                      <a:t> </a:t>
                    </a:r>
                    <a:r>
                      <a:rPr lang="en-US" sz="900" dirty="0" err="1" smtClean="0"/>
                      <a:t>Ghosh</a:t>
                    </a:r>
                    <a:endParaRPr lang="en-US" sz="900" dirty="0"/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6178550" y="3493715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David </a:t>
                    </a:r>
                    <a:r>
                      <a:rPr lang="en-US" sz="900" dirty="0" err="1" smtClean="0"/>
                      <a:t>Broadhurst</a:t>
                    </a:r>
                    <a:endParaRPr lang="en-US" sz="900" dirty="0"/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8154491" y="3018029"/>
                    <a:ext cx="838200" cy="2308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Cody </a:t>
                    </a:r>
                    <a:r>
                      <a:rPr lang="en-US" sz="900" dirty="0" err="1" smtClean="0"/>
                      <a:t>Deman</a:t>
                    </a:r>
                    <a:endParaRPr lang="en-US" sz="900" dirty="0"/>
                  </a:p>
                </p:txBody>
              </p:sp>
              <p:sp>
                <p:nvSpPr>
                  <p:cNvPr id="55" name="TextBox 54"/>
                  <p:cNvSpPr txBox="1"/>
                  <p:nvPr/>
                </p:nvSpPr>
                <p:spPr>
                  <a:xfrm>
                    <a:off x="238125" y="4292388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Andries Zijlstra</a:t>
                    </a:r>
                    <a:endParaRPr lang="en-US" sz="900" dirty="0"/>
                  </a:p>
                </p:txBody>
              </p: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1226173" y="4812268"/>
                    <a:ext cx="838200" cy="369332"/>
                  </a:xfrm>
                  <a:prstGeom prst="rect">
                    <a:avLst/>
                  </a:prstGeom>
                </p:spPr>
                <p:style>
                  <a:lnRef idx="1">
                    <a:schemeClr val="accent5"/>
                  </a:lnRef>
                  <a:fillRef idx="3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lt1"/>
                  </a:fontRef>
                </p:style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900" dirty="0" smtClean="0"/>
                      <a:t>Geoffrey </a:t>
                    </a:r>
                    <a:r>
                      <a:rPr lang="en-US" sz="900" dirty="0" err="1" smtClean="0"/>
                      <a:t>Gotto</a:t>
                    </a:r>
                    <a:endParaRPr lang="en-US" sz="900" dirty="0"/>
                  </a:p>
                </p:txBody>
              </p:sp>
              <p:cxnSp>
                <p:nvCxnSpPr>
                  <p:cNvPr id="57" name="Straight Connector 56"/>
                  <p:cNvCxnSpPr>
                    <a:stCxn id="9" idx="2"/>
                  </p:cNvCxnSpPr>
                  <p:nvPr/>
                </p:nvCxnSpPr>
                <p:spPr>
                  <a:xfrm>
                    <a:off x="4616450" y="588893"/>
                    <a:ext cx="0" cy="630307"/>
                  </a:xfrm>
                  <a:prstGeom prst="line">
                    <a:avLst/>
                  </a:prstGeom>
                  <a:ln w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>
                    <a:stCxn id="10" idx="3"/>
                    <a:endCxn id="11" idx="1"/>
                  </p:cNvCxnSpPr>
                  <p:nvPr/>
                </p:nvCxnSpPr>
                <p:spPr>
                  <a:xfrm>
                    <a:off x="4140200" y="946666"/>
                    <a:ext cx="965200" cy="0"/>
                  </a:xfrm>
                  <a:prstGeom prst="line">
                    <a:avLst/>
                  </a:prstGeom>
                  <a:ln w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" name="Straight Connector 58"/>
                  <p:cNvCxnSpPr/>
                  <p:nvPr/>
                </p:nvCxnSpPr>
                <p:spPr>
                  <a:xfrm>
                    <a:off x="654050" y="1752600"/>
                    <a:ext cx="7932241" cy="0"/>
                  </a:xfrm>
                  <a:prstGeom prst="line">
                    <a:avLst/>
                  </a:prstGeom>
                  <a:ln w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>
                    <a:endCxn id="29" idx="0"/>
                  </p:cNvCxnSpPr>
                  <p:nvPr/>
                </p:nvCxnSpPr>
                <p:spPr>
                  <a:xfrm>
                    <a:off x="1670050" y="1752600"/>
                    <a:ext cx="0" cy="282656"/>
                  </a:xfrm>
                  <a:prstGeom prst="line">
                    <a:avLst/>
                  </a:prstGeom>
                  <a:ln w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>
                    <a:off x="654050" y="1756548"/>
                    <a:ext cx="0" cy="282656"/>
                  </a:xfrm>
                  <a:prstGeom prst="line">
                    <a:avLst/>
                  </a:prstGeom>
                  <a:ln w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>
                    <a:off x="2673350" y="1752600"/>
                    <a:ext cx="0" cy="282656"/>
                  </a:xfrm>
                  <a:prstGeom prst="line">
                    <a:avLst/>
                  </a:prstGeom>
                  <a:ln w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>
                    <a:off x="3663950" y="1752600"/>
                    <a:ext cx="0" cy="282656"/>
                  </a:xfrm>
                  <a:prstGeom prst="line">
                    <a:avLst/>
                  </a:prstGeom>
                  <a:ln w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>
                    <a:off x="4629150" y="1752600"/>
                    <a:ext cx="0" cy="282656"/>
                  </a:xfrm>
                  <a:prstGeom prst="line">
                    <a:avLst/>
                  </a:prstGeom>
                  <a:ln w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/>
                  <p:cNvCxnSpPr/>
                  <p:nvPr/>
                </p:nvCxnSpPr>
                <p:spPr>
                  <a:xfrm>
                    <a:off x="5613400" y="1756548"/>
                    <a:ext cx="0" cy="282656"/>
                  </a:xfrm>
                  <a:prstGeom prst="line">
                    <a:avLst/>
                  </a:prstGeom>
                  <a:ln w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6" name="Straight Connector 65"/>
                  <p:cNvCxnSpPr/>
                  <p:nvPr/>
                </p:nvCxnSpPr>
                <p:spPr>
                  <a:xfrm>
                    <a:off x="6597650" y="1752600"/>
                    <a:ext cx="0" cy="282656"/>
                  </a:xfrm>
                  <a:prstGeom prst="line">
                    <a:avLst/>
                  </a:prstGeom>
                  <a:ln w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7" name="Straight Connector 66"/>
                  <p:cNvCxnSpPr/>
                  <p:nvPr/>
                </p:nvCxnSpPr>
                <p:spPr>
                  <a:xfrm>
                    <a:off x="7575550" y="1756548"/>
                    <a:ext cx="0" cy="282656"/>
                  </a:xfrm>
                  <a:prstGeom prst="line">
                    <a:avLst/>
                  </a:prstGeom>
                  <a:ln w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Straight Connector 67"/>
                  <p:cNvCxnSpPr/>
                  <p:nvPr/>
                </p:nvCxnSpPr>
                <p:spPr>
                  <a:xfrm>
                    <a:off x="8580437" y="1752600"/>
                    <a:ext cx="0" cy="282656"/>
                  </a:xfrm>
                  <a:prstGeom prst="line">
                    <a:avLst/>
                  </a:prstGeom>
                  <a:ln w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9" name="Straight Connector 68"/>
                  <p:cNvCxnSpPr>
                    <a:stCxn id="12" idx="2"/>
                  </p:cNvCxnSpPr>
                  <p:nvPr/>
                </p:nvCxnSpPr>
                <p:spPr>
                  <a:xfrm>
                    <a:off x="4629150" y="1588532"/>
                    <a:ext cx="0" cy="168016"/>
                  </a:xfrm>
                  <a:prstGeom prst="line">
                    <a:avLst/>
                  </a:prstGeom>
                  <a:ln w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" name="Straight Connector 69"/>
                  <p:cNvCxnSpPr/>
                  <p:nvPr/>
                </p:nvCxnSpPr>
                <p:spPr>
                  <a:xfrm>
                    <a:off x="694779" y="5334000"/>
                    <a:ext cx="7932241" cy="0"/>
                  </a:xfrm>
                  <a:prstGeom prst="line">
                    <a:avLst/>
                  </a:prstGeom>
                  <a:ln w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/>
                  <p:cNvCxnSpPr/>
                  <p:nvPr/>
                </p:nvCxnSpPr>
                <p:spPr>
                  <a:xfrm>
                    <a:off x="694779" y="5051344"/>
                    <a:ext cx="0" cy="282656"/>
                  </a:xfrm>
                  <a:prstGeom prst="line">
                    <a:avLst/>
                  </a:prstGeom>
                  <a:ln w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" name="Straight Connector 71"/>
                  <p:cNvCxnSpPr/>
                  <p:nvPr/>
                </p:nvCxnSpPr>
                <p:spPr>
                  <a:xfrm>
                    <a:off x="8627020" y="5049797"/>
                    <a:ext cx="0" cy="282656"/>
                  </a:xfrm>
                  <a:prstGeom prst="line">
                    <a:avLst/>
                  </a:prstGeom>
                  <a:ln w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3" name="Straight Connector 72"/>
                  <p:cNvCxnSpPr/>
                  <p:nvPr/>
                </p:nvCxnSpPr>
                <p:spPr>
                  <a:xfrm>
                    <a:off x="4729581" y="5332453"/>
                    <a:ext cx="0" cy="318015"/>
                  </a:xfrm>
                  <a:prstGeom prst="line">
                    <a:avLst/>
                  </a:prstGeom>
                  <a:ln w="19050">
                    <a:solidFill>
                      <a:schemeClr val="accent4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" name="TextBox 5"/>
                <p:cNvSpPr txBox="1"/>
                <p:nvPr/>
              </p:nvSpPr>
              <p:spPr>
                <a:xfrm>
                  <a:off x="4241800" y="3680524"/>
                  <a:ext cx="838200" cy="369332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3">
                  <a:schemeClr val="accent5"/>
                </a:fillRef>
                <a:effectRef idx="2">
                  <a:schemeClr val="accent5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/>
                    <a:t>Benjamin Adam</a:t>
                  </a:r>
                  <a:endParaRPr lang="en-US" sz="900" dirty="0"/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5226050" y="4207043"/>
                  <a:ext cx="838200" cy="230832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3">
                  <a:schemeClr val="accent5"/>
                </a:fillRef>
                <a:effectRef idx="2">
                  <a:schemeClr val="accent5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/>
                    <a:t>Paul Boutros</a:t>
                  </a:r>
                  <a:endParaRPr lang="en-US" sz="900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7162800" y="3282948"/>
                  <a:ext cx="838200" cy="369332"/>
                </a:xfrm>
                <a:prstGeom prst="rect">
                  <a:avLst/>
                </a:prstGeom>
              </p:spPr>
              <p:style>
                <a:lnRef idx="1">
                  <a:schemeClr val="accent5"/>
                </a:lnRef>
                <a:fillRef idx="3">
                  <a:schemeClr val="accent5"/>
                </a:fillRef>
                <a:effectRef idx="2">
                  <a:schemeClr val="accent5"/>
                </a:effectRef>
                <a:fontRef idx="minor">
                  <a:schemeClr val="lt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900" dirty="0" smtClean="0"/>
                    <a:t>Leanne </a:t>
                  </a:r>
                  <a:r>
                    <a:rPr lang="en-US" sz="900" dirty="0" err="1" smtClean="0"/>
                    <a:t>Deman</a:t>
                  </a:r>
                  <a:endParaRPr lang="en-US" sz="900" dirty="0"/>
                </a:p>
              </p:txBody>
            </p:sp>
          </p:grpSp>
          <p:sp>
            <p:nvSpPr>
              <p:cNvPr id="75" name="TextBox 74"/>
              <p:cNvSpPr txBox="1"/>
              <p:nvPr/>
            </p:nvSpPr>
            <p:spPr>
              <a:xfrm>
                <a:off x="8062447" y="3343770"/>
                <a:ext cx="838200" cy="36933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err="1" smtClean="0"/>
                  <a:t>Anitesh</a:t>
                </a:r>
                <a:r>
                  <a:rPr lang="en-US" sz="900" dirty="0" smtClean="0"/>
                  <a:t> </a:t>
                </a:r>
                <a:r>
                  <a:rPr lang="en-US" sz="900" dirty="0" err="1" smtClean="0"/>
                  <a:t>Jaswal</a:t>
                </a:r>
                <a:endParaRPr lang="en-US" sz="9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33266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118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Catalina</dc:creator>
  <cp:lastModifiedBy>Catalina</cp:lastModifiedBy>
  <cp:revision>2</cp:revision>
  <dcterms:created xsi:type="dcterms:W3CDTF">2014-10-23T20:39:16Z</dcterms:created>
  <dcterms:modified xsi:type="dcterms:W3CDTF">2014-10-23T20:43:09Z</dcterms:modified>
</cp:coreProperties>
</file>